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701d5a8c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9701d5a8c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6e0138df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6e0138df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6e0138df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6e0138df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701d5a8c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701d5a8c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701d5a8c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701d5a8c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701d5a8c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701d5a8c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6e0138df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6e0138df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6e0138df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6e0138df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6e0138df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6e0138df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6e0138df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6e0138df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e0138df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e0138d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701d5a8c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701d5a8c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701d5a8c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701d5a8c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701d5a8c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9701d5a8c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701d5a8c9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701d5a8c9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701d5a8c9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701d5a8c9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701d5a8c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9701d5a8c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701d5a8c9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9701d5a8c9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9701d5a8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9701d5a8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9701d5a8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9701d5a8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701d5a8c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9701d5a8c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701d5a8c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701d5a8c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701d5a8c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701d5a8c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701d5a8c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701d5a8c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701d5a8c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701d5a8c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kaggle.com/datasnaek/chess" TargetMode="External"/><Relationship Id="rId4" Type="http://schemas.openxmlformats.org/officeDocument/2006/relationships/hyperlink" Target="https://github.com/abewoycke/Springboard/blob/master/Data%20Storytelling%20Mini%20Project/Data%20Storytelling%20Mini%20Project%20Second%20Dataset.ipynb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arsenelupin1620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>
            <p:ph type="ctrTitle"/>
          </p:nvPr>
        </p:nvSpPr>
        <p:spPr>
          <a:xfrm>
            <a:off x="311700" y="325050"/>
            <a:ext cx="8520600" cy="92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arsenelupin1620</a:t>
            </a:r>
            <a:endParaRPr/>
          </a:p>
        </p:txBody>
      </p:sp>
      <p:pic>
        <p:nvPicPr>
          <p:cNvPr id="104" name="Google Shape;104;p22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263" y="1319250"/>
            <a:ext cx="5577474" cy="344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/>
        </p:nvSpPr>
        <p:spPr>
          <a:xfrm>
            <a:off x="497150" y="420650"/>
            <a:ext cx="4212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Are</a:t>
            </a:r>
            <a:r>
              <a:rPr lang="en" sz="4400">
                <a:solidFill>
                  <a:srgbClr val="FFFFFF"/>
                </a:solidFill>
              </a:rPr>
              <a:t> they bad?</a:t>
            </a:r>
            <a:endParaRPr sz="4400">
              <a:solidFill>
                <a:srgbClr val="FFFFFF"/>
              </a:solidFill>
            </a:endParaRPr>
          </a:p>
        </p:txBody>
      </p:sp>
      <p:pic>
        <p:nvPicPr>
          <p:cNvPr id="110" name="Google Shape;1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775" y="1100563"/>
            <a:ext cx="4872399" cy="32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/>
        </p:nvSpPr>
        <p:spPr>
          <a:xfrm>
            <a:off x="1618900" y="1440425"/>
            <a:ext cx="6016800" cy="19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4"/>
          <p:cNvSpPr txBox="1"/>
          <p:nvPr/>
        </p:nvSpPr>
        <p:spPr>
          <a:xfrm>
            <a:off x="497150" y="420650"/>
            <a:ext cx="4212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Are they bad?</a:t>
            </a:r>
            <a:endParaRPr sz="4400">
              <a:solidFill>
                <a:srgbClr val="434343"/>
              </a:solidFill>
            </a:endParaRPr>
          </a:p>
        </p:txBody>
      </p:sp>
      <p:pic>
        <p:nvPicPr>
          <p:cNvPr id="117" name="Google Shape;1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775" y="1100563"/>
            <a:ext cx="4872399" cy="324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4"/>
          <p:cNvSpPr txBox="1"/>
          <p:nvPr/>
        </p:nvSpPr>
        <p:spPr>
          <a:xfrm>
            <a:off x="497150" y="1100575"/>
            <a:ext cx="42129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Not really</a:t>
            </a:r>
            <a:endParaRPr sz="4400">
              <a:solidFill>
                <a:srgbClr val="FFFFFF"/>
              </a:solidFill>
            </a:endParaRPr>
          </a:p>
        </p:txBody>
      </p:sp>
      <p:cxnSp>
        <p:nvCxnSpPr>
          <p:cNvPr id="119" name="Google Shape;119;p24"/>
          <p:cNvCxnSpPr/>
          <p:nvPr/>
        </p:nvCxnSpPr>
        <p:spPr>
          <a:xfrm>
            <a:off x="5519550" y="2147900"/>
            <a:ext cx="300" cy="18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4"/>
          <p:cNvCxnSpPr/>
          <p:nvPr/>
        </p:nvCxnSpPr>
        <p:spPr>
          <a:xfrm flipH="1">
            <a:off x="5978150" y="2014050"/>
            <a:ext cx="300" cy="195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4"/>
          <p:cNvSpPr/>
          <p:nvPr/>
        </p:nvSpPr>
        <p:spPr>
          <a:xfrm>
            <a:off x="5532300" y="1485050"/>
            <a:ext cx="446100" cy="2472900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762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4"/>
          <p:cNvSpPr/>
          <p:nvPr/>
        </p:nvSpPr>
        <p:spPr>
          <a:xfrm>
            <a:off x="5564150" y="2606800"/>
            <a:ext cx="376200" cy="178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/>
        </p:nvSpPr>
        <p:spPr>
          <a:xfrm>
            <a:off x="5627900" y="1880250"/>
            <a:ext cx="28872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Smurfing</a:t>
            </a:r>
            <a:endParaRPr sz="5200">
              <a:solidFill>
                <a:srgbClr val="FFFFFF"/>
              </a:solidFill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900" y="876663"/>
            <a:ext cx="4267049" cy="2845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/>
        </p:nvSpPr>
        <p:spPr>
          <a:xfrm>
            <a:off x="1915200" y="2069550"/>
            <a:ext cx="5313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Detecting Smurfs</a:t>
            </a:r>
            <a:endParaRPr sz="5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/>
        </p:nvSpPr>
        <p:spPr>
          <a:xfrm>
            <a:off x="2615250" y="1386300"/>
            <a:ext cx="3913500" cy="23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Good Player Top Tendencies</a:t>
            </a:r>
            <a:endParaRPr sz="5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00" y="2010175"/>
            <a:ext cx="8916000" cy="22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8"/>
          <p:cNvSpPr txBox="1"/>
          <p:nvPr/>
        </p:nvSpPr>
        <p:spPr>
          <a:xfrm>
            <a:off x="-100" y="528025"/>
            <a:ext cx="9144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Good players resign or mate</a:t>
            </a:r>
            <a:endParaRPr sz="5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9"/>
          <p:cNvPicPr preferRelativeResize="0"/>
          <p:nvPr/>
        </p:nvPicPr>
        <p:blipFill rotWithShape="1">
          <a:blip r:embed="rId3">
            <a:alphaModFix/>
          </a:blip>
          <a:srcRect b="18619" l="0" r="0" t="0"/>
          <a:stretch/>
        </p:blipFill>
        <p:spPr>
          <a:xfrm>
            <a:off x="253250" y="2463175"/>
            <a:ext cx="8229600" cy="167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9"/>
          <p:cNvSpPr txBox="1"/>
          <p:nvPr/>
        </p:nvSpPr>
        <p:spPr>
          <a:xfrm>
            <a:off x="253250" y="2840300"/>
            <a:ext cx="3643500" cy="9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1" name="Google Shape;151;p29"/>
          <p:cNvSpPr txBox="1"/>
          <p:nvPr/>
        </p:nvSpPr>
        <p:spPr>
          <a:xfrm>
            <a:off x="-100" y="528025"/>
            <a:ext cx="9144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Good players use</a:t>
            </a:r>
            <a:endParaRPr sz="52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FFFFFF"/>
                </a:solidFill>
              </a:rPr>
              <a:t>more varied openings</a:t>
            </a:r>
            <a:endParaRPr sz="5200">
              <a:solidFill>
                <a:srgbClr val="FFFFFF"/>
              </a:solidFill>
            </a:endParaRPr>
          </a:p>
        </p:txBody>
      </p:sp>
      <p:sp>
        <p:nvSpPr>
          <p:cNvPr id="152" name="Google Shape;152;p29"/>
          <p:cNvSpPr txBox="1"/>
          <p:nvPr/>
        </p:nvSpPr>
        <p:spPr>
          <a:xfrm>
            <a:off x="2513450" y="4200200"/>
            <a:ext cx="37092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Top 5 Openings Frequency by Player Rating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3">
            <a:alphaModFix/>
          </a:blip>
          <a:srcRect b="3578" l="5083" r="4631" t="4416"/>
          <a:stretch/>
        </p:blipFill>
        <p:spPr>
          <a:xfrm>
            <a:off x="1587025" y="1191850"/>
            <a:ext cx="5545025" cy="37668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 txBox="1"/>
          <p:nvPr/>
        </p:nvSpPr>
        <p:spPr>
          <a:xfrm>
            <a:off x="0" y="187450"/>
            <a:ext cx="9144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Good players play longer games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1561525" y="1128125"/>
            <a:ext cx="61698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Your rating: 1595</a:t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Opponent rating: 1291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69" name="Google Shape;169;p32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Three Match CPU Assessment</a:t>
            </a:r>
            <a:endParaRPr sz="2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75" name="Google Shape;175;p33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Three Match CPU Assessment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Monitor Players with Smurfing Tendencies</a:t>
            </a:r>
            <a:endParaRPr sz="2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81" name="Google Shape;181;p34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Three Match CPU Assessment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Monitor Players with Smurfing Tendencies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Adjust ELO accordingly</a:t>
            </a:r>
            <a:endParaRPr sz="2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87" name="Google Shape;187;p35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Three Match CPU Assessment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Monitor Players with Smurfing Tendencies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Adjust ELO accordingly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Suspend or ban repeat offenders</a:t>
            </a:r>
            <a:endParaRPr sz="2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93" name="Google Shape;193;p36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Three Match CPU Assessment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Monitor Players with Smurfing Tendencies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Adjust ELO accordingly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Suspend or ban repeat offenders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Fun Play Environment</a:t>
            </a:r>
            <a:endParaRPr sz="2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/>
        </p:nvSpPr>
        <p:spPr>
          <a:xfrm>
            <a:off x="870500" y="591350"/>
            <a:ext cx="71238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Action Items</a:t>
            </a:r>
            <a:endParaRPr sz="5200">
              <a:solidFill>
                <a:schemeClr val="dk1"/>
              </a:solidFill>
            </a:endParaRPr>
          </a:p>
        </p:txBody>
      </p:sp>
      <p:sp>
        <p:nvSpPr>
          <p:cNvPr id="199" name="Google Shape;199;p37"/>
          <p:cNvSpPr txBox="1"/>
          <p:nvPr/>
        </p:nvSpPr>
        <p:spPr>
          <a:xfrm>
            <a:off x="870500" y="1434050"/>
            <a:ext cx="78105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Three Match CPU Assessment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Monitor Players with Smurfing Tendencies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Adjust ELO accordingly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Suspend or ban repeat offenders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AutoNum type="arabicPeriod"/>
            </a:pPr>
            <a:r>
              <a:rPr lang="en" sz="2800">
                <a:solidFill>
                  <a:srgbClr val="434343"/>
                </a:solidFill>
              </a:rPr>
              <a:t>Fun Play Environment</a:t>
            </a:r>
            <a:endParaRPr sz="2800">
              <a:solidFill>
                <a:srgbClr val="434343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" sz="2800">
                <a:solidFill>
                  <a:schemeClr val="dk1"/>
                </a:solidFill>
              </a:rPr>
              <a:t>Win back arsenelupin1620 :)</a:t>
            </a:r>
            <a:endParaRPr sz="2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/>
        </p:nvSpPr>
        <p:spPr>
          <a:xfrm>
            <a:off x="433400" y="337800"/>
            <a:ext cx="42258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Appendix/Project Details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205" name="Google Shape;205;p38"/>
          <p:cNvSpPr txBox="1"/>
          <p:nvPr/>
        </p:nvSpPr>
        <p:spPr>
          <a:xfrm>
            <a:off x="529000" y="1013400"/>
            <a:ext cx="7833300" cy="36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project was completed for the Springboard Data Science Career Track.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intended hypothetical audience for this presentation is LIChess’s executive board.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main question asked during analysis was “What characterizes higher ranked chess play?”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source dataset can be found here: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https://www.kaggle.com/datasnaek/chess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Only ranked games were used for the analysis.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Jupyter notebook for generating viz is here: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https://github.com/abewoycke/Springboard/blob/master/Data%20Storytelling%20Mini%20Project/Data%20Storytelling%20Mini%20Project%20Second%20Dataset.ipynb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/>
        </p:nvSpPr>
        <p:spPr>
          <a:xfrm>
            <a:off x="1561525" y="1128125"/>
            <a:ext cx="61698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Your rating: 1595</a:t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Opponent rating: 1291</a:t>
            </a:r>
            <a:endParaRPr sz="4400">
              <a:solidFill>
                <a:srgbClr val="434343"/>
              </a:solidFill>
            </a:endParaRPr>
          </a:p>
        </p:txBody>
      </p:sp>
      <p:sp>
        <p:nvSpPr>
          <p:cNvPr id="65" name="Google Shape;65;p15"/>
          <p:cNvSpPr txBox="1"/>
          <p:nvPr/>
        </p:nvSpPr>
        <p:spPr>
          <a:xfrm>
            <a:off x="3078450" y="1822850"/>
            <a:ext cx="2351700" cy="9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LOSS :(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/>
        </p:nvSpPr>
        <p:spPr>
          <a:xfrm>
            <a:off x="1561525" y="1128125"/>
            <a:ext cx="61698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Your rating: 1548</a:t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Opponent rating: 1328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/>
        </p:nvSpPr>
        <p:spPr>
          <a:xfrm>
            <a:off x="1561525" y="1128125"/>
            <a:ext cx="6169800" cy="14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Your rating: 1548</a:t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Opponent rating: 1328</a:t>
            </a:r>
            <a:endParaRPr sz="4400">
              <a:solidFill>
                <a:srgbClr val="434343"/>
              </a:solidFill>
            </a:endParaRPr>
          </a:p>
        </p:txBody>
      </p:sp>
      <p:sp>
        <p:nvSpPr>
          <p:cNvPr id="76" name="Google Shape;76;p17"/>
          <p:cNvSpPr txBox="1"/>
          <p:nvPr/>
        </p:nvSpPr>
        <p:spPr>
          <a:xfrm>
            <a:off x="2970100" y="1784625"/>
            <a:ext cx="3633000" cy="9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LOSS :’(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/>
        </p:nvSpPr>
        <p:spPr>
          <a:xfrm>
            <a:off x="1561525" y="1128125"/>
            <a:ext cx="6169800" cy="2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Your rating: 1536</a:t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Opponent rating: 1101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/>
        </p:nvSpPr>
        <p:spPr>
          <a:xfrm>
            <a:off x="1561525" y="1128125"/>
            <a:ext cx="6169800" cy="2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Your rating: 1536</a:t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</a:rPr>
              <a:t>Opponent rating: 1101</a:t>
            </a:r>
            <a:endParaRPr sz="4400">
              <a:solidFill>
                <a:srgbClr val="434343"/>
              </a:solidFill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3078450" y="1822850"/>
            <a:ext cx="2581200" cy="9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LOSS &gt;:(</a:t>
            </a:r>
            <a:endParaRPr sz="4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arsenelupin1620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arsenelupin1620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8" name="Google Shape;98;p21"/>
          <p:cNvSpPr txBox="1"/>
          <p:nvPr/>
        </p:nvSpPr>
        <p:spPr>
          <a:xfrm>
            <a:off x="2982850" y="2715150"/>
            <a:ext cx="2594100" cy="9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</a:rPr>
              <a:t>Churn :(</a:t>
            </a:r>
            <a:endParaRPr sz="5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